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9236075" cy="5235575"/>
  <p:notesSz cx="6858000" cy="9144000"/>
  <p:defaultTextStyle>
    <a:defPPr>
      <a:defRPr lang="en-US"/>
    </a:defPPr>
    <a:lvl1pPr marL="0" algn="l" defTabSz="463052" rtl="0" eaLnBrk="1" latinLnBrk="0" hangingPunct="1">
      <a:defRPr sz="1823" kern="1200">
        <a:solidFill>
          <a:schemeClr val="tx1"/>
        </a:solidFill>
        <a:latin typeface="+mn-lt"/>
        <a:ea typeface="+mn-ea"/>
        <a:cs typeface="+mn-cs"/>
      </a:defRPr>
    </a:lvl1pPr>
    <a:lvl2pPr marL="463052" algn="l" defTabSz="463052" rtl="0" eaLnBrk="1" latinLnBrk="0" hangingPunct="1">
      <a:defRPr sz="1823" kern="1200">
        <a:solidFill>
          <a:schemeClr val="tx1"/>
        </a:solidFill>
        <a:latin typeface="+mn-lt"/>
        <a:ea typeface="+mn-ea"/>
        <a:cs typeface="+mn-cs"/>
      </a:defRPr>
    </a:lvl2pPr>
    <a:lvl3pPr marL="926104" algn="l" defTabSz="463052" rtl="0" eaLnBrk="1" latinLnBrk="0" hangingPunct="1">
      <a:defRPr sz="1823" kern="1200">
        <a:solidFill>
          <a:schemeClr val="tx1"/>
        </a:solidFill>
        <a:latin typeface="+mn-lt"/>
        <a:ea typeface="+mn-ea"/>
        <a:cs typeface="+mn-cs"/>
      </a:defRPr>
    </a:lvl3pPr>
    <a:lvl4pPr marL="1389156" algn="l" defTabSz="463052" rtl="0" eaLnBrk="1" latinLnBrk="0" hangingPunct="1">
      <a:defRPr sz="1823" kern="1200">
        <a:solidFill>
          <a:schemeClr val="tx1"/>
        </a:solidFill>
        <a:latin typeface="+mn-lt"/>
        <a:ea typeface="+mn-ea"/>
        <a:cs typeface="+mn-cs"/>
      </a:defRPr>
    </a:lvl4pPr>
    <a:lvl5pPr marL="1852209" algn="l" defTabSz="463052" rtl="0" eaLnBrk="1" latinLnBrk="0" hangingPunct="1">
      <a:defRPr sz="1823" kern="1200">
        <a:solidFill>
          <a:schemeClr val="tx1"/>
        </a:solidFill>
        <a:latin typeface="+mn-lt"/>
        <a:ea typeface="+mn-ea"/>
        <a:cs typeface="+mn-cs"/>
      </a:defRPr>
    </a:lvl5pPr>
    <a:lvl6pPr marL="2315261" algn="l" defTabSz="463052" rtl="0" eaLnBrk="1" latinLnBrk="0" hangingPunct="1">
      <a:defRPr sz="1823" kern="1200">
        <a:solidFill>
          <a:schemeClr val="tx1"/>
        </a:solidFill>
        <a:latin typeface="+mn-lt"/>
        <a:ea typeface="+mn-ea"/>
        <a:cs typeface="+mn-cs"/>
      </a:defRPr>
    </a:lvl6pPr>
    <a:lvl7pPr marL="2778313" algn="l" defTabSz="463052" rtl="0" eaLnBrk="1" latinLnBrk="0" hangingPunct="1">
      <a:defRPr sz="1823" kern="1200">
        <a:solidFill>
          <a:schemeClr val="tx1"/>
        </a:solidFill>
        <a:latin typeface="+mn-lt"/>
        <a:ea typeface="+mn-ea"/>
        <a:cs typeface="+mn-cs"/>
      </a:defRPr>
    </a:lvl7pPr>
    <a:lvl8pPr marL="3241365" algn="l" defTabSz="463052" rtl="0" eaLnBrk="1" latinLnBrk="0" hangingPunct="1">
      <a:defRPr sz="1823" kern="1200">
        <a:solidFill>
          <a:schemeClr val="tx1"/>
        </a:solidFill>
        <a:latin typeface="+mn-lt"/>
        <a:ea typeface="+mn-ea"/>
        <a:cs typeface="+mn-cs"/>
      </a:defRPr>
    </a:lvl8pPr>
    <a:lvl9pPr marL="3704417" algn="l" defTabSz="463052" rtl="0" eaLnBrk="1" latinLnBrk="0" hangingPunct="1">
      <a:defRPr sz="18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5"/>
    <p:restoredTop sz="96327"/>
  </p:normalViewPr>
  <p:slideViewPr>
    <p:cSldViewPr snapToGrid="0" snapToObjects="1">
      <p:cViewPr varScale="1">
        <p:scale>
          <a:sx n="238" d="100"/>
          <a:sy n="238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6D8DC1-248A-384C-9D7A-23B203310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777"/>
            <a:ext cx="9236075" cy="5240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562" y="1495533"/>
            <a:ext cx="7850664" cy="112225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562" y="2699727"/>
            <a:ext cx="6465253" cy="13379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61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5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9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0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4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6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154" y="209666"/>
            <a:ext cx="2078117" cy="4467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804" y="209666"/>
            <a:ext cx="6080416" cy="4467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6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4257F6-EC1A-F046-8601-D827ABA67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36" y="1778"/>
            <a:ext cx="9229804" cy="5232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8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86" y="3364343"/>
            <a:ext cx="7850664" cy="1039843"/>
          </a:xfrm>
        </p:spPr>
        <p:txBody>
          <a:bodyPr anchor="t"/>
          <a:lstStyle>
            <a:lvl1pPr algn="l">
              <a:defRPr sz="404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586" y="2219061"/>
            <a:ext cx="7850664" cy="1145281"/>
          </a:xfrm>
        </p:spPr>
        <p:txBody>
          <a:bodyPr anchor="b"/>
          <a:lstStyle>
            <a:lvl1pPr marL="0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1pPr>
            <a:lvl2pPr marL="461818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3635" indent="0">
              <a:buNone/>
              <a:defRPr sz="1616">
                <a:solidFill>
                  <a:schemeClr val="tx1">
                    <a:tint val="75000"/>
                  </a:schemeClr>
                </a:solidFill>
              </a:defRPr>
            </a:lvl3pPr>
            <a:lvl4pPr marL="1385453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4pPr>
            <a:lvl5pPr marL="1847271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5pPr>
            <a:lvl6pPr marL="2309089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6pPr>
            <a:lvl7pPr marL="2770906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7pPr>
            <a:lvl8pPr marL="3232724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8pPr>
            <a:lvl9pPr marL="3694542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8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804" y="1221635"/>
            <a:ext cx="4079266" cy="3455237"/>
          </a:xfrm>
        </p:spPr>
        <p:txBody>
          <a:bodyPr/>
          <a:lstStyle>
            <a:lvl1pPr>
              <a:defRPr sz="2828"/>
            </a:lvl1pPr>
            <a:lvl2pPr>
              <a:defRPr sz="2424"/>
            </a:lvl2pPr>
            <a:lvl3pPr>
              <a:defRPr sz="202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005" y="1221635"/>
            <a:ext cx="4079266" cy="3455237"/>
          </a:xfrm>
        </p:spPr>
        <p:txBody>
          <a:bodyPr/>
          <a:lstStyle>
            <a:lvl1pPr>
              <a:defRPr sz="2828"/>
            </a:lvl1pPr>
            <a:lvl2pPr>
              <a:defRPr sz="2424"/>
            </a:lvl2pPr>
            <a:lvl3pPr>
              <a:defRPr sz="202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804" y="1171946"/>
            <a:ext cx="4080870" cy="488411"/>
          </a:xfrm>
        </p:spPr>
        <p:txBody>
          <a:bodyPr anchor="b"/>
          <a:lstStyle>
            <a:lvl1pPr marL="0" indent="0">
              <a:buNone/>
              <a:defRPr sz="2424" b="1"/>
            </a:lvl1pPr>
            <a:lvl2pPr marL="461818" indent="0">
              <a:buNone/>
              <a:defRPr sz="2020" b="1"/>
            </a:lvl2pPr>
            <a:lvl3pPr marL="923635" indent="0">
              <a:buNone/>
              <a:defRPr sz="1818" b="1"/>
            </a:lvl3pPr>
            <a:lvl4pPr marL="1385453" indent="0">
              <a:buNone/>
              <a:defRPr sz="1616" b="1"/>
            </a:lvl4pPr>
            <a:lvl5pPr marL="1847271" indent="0">
              <a:buNone/>
              <a:defRPr sz="1616" b="1"/>
            </a:lvl5pPr>
            <a:lvl6pPr marL="2309089" indent="0">
              <a:buNone/>
              <a:defRPr sz="1616" b="1"/>
            </a:lvl6pPr>
            <a:lvl7pPr marL="2770906" indent="0">
              <a:buNone/>
              <a:defRPr sz="1616" b="1"/>
            </a:lvl7pPr>
            <a:lvl8pPr marL="3232724" indent="0">
              <a:buNone/>
              <a:defRPr sz="1616" b="1"/>
            </a:lvl8pPr>
            <a:lvl9pPr marL="3694542" indent="0">
              <a:buNone/>
              <a:defRPr sz="161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4" y="1660356"/>
            <a:ext cx="4080870" cy="3016516"/>
          </a:xfrm>
        </p:spPr>
        <p:txBody>
          <a:bodyPr/>
          <a:lstStyle>
            <a:lvl1pPr>
              <a:defRPr sz="2424"/>
            </a:lvl1pPr>
            <a:lvl2pPr>
              <a:defRPr sz="2020"/>
            </a:lvl2pPr>
            <a:lvl3pPr>
              <a:defRPr sz="1818"/>
            </a:lvl3pPr>
            <a:lvl4pPr>
              <a:defRPr sz="1616"/>
            </a:lvl4pPr>
            <a:lvl5pPr>
              <a:defRPr sz="1616"/>
            </a:lvl5pPr>
            <a:lvl6pPr>
              <a:defRPr sz="1616"/>
            </a:lvl6pPr>
            <a:lvl7pPr>
              <a:defRPr sz="1616"/>
            </a:lvl7pPr>
            <a:lvl8pPr>
              <a:defRPr sz="1616"/>
            </a:lvl8pPr>
            <a:lvl9pPr>
              <a:defRPr sz="161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1800" y="1171946"/>
            <a:ext cx="4082473" cy="488411"/>
          </a:xfrm>
        </p:spPr>
        <p:txBody>
          <a:bodyPr anchor="b"/>
          <a:lstStyle>
            <a:lvl1pPr marL="0" indent="0">
              <a:buNone/>
              <a:defRPr sz="2424" b="1"/>
            </a:lvl1pPr>
            <a:lvl2pPr marL="461818" indent="0">
              <a:buNone/>
              <a:defRPr sz="2020" b="1"/>
            </a:lvl2pPr>
            <a:lvl3pPr marL="923635" indent="0">
              <a:buNone/>
              <a:defRPr sz="1818" b="1"/>
            </a:lvl3pPr>
            <a:lvl4pPr marL="1385453" indent="0">
              <a:buNone/>
              <a:defRPr sz="1616" b="1"/>
            </a:lvl4pPr>
            <a:lvl5pPr marL="1847271" indent="0">
              <a:buNone/>
              <a:defRPr sz="1616" b="1"/>
            </a:lvl5pPr>
            <a:lvl6pPr marL="2309089" indent="0">
              <a:buNone/>
              <a:defRPr sz="1616" b="1"/>
            </a:lvl6pPr>
            <a:lvl7pPr marL="2770906" indent="0">
              <a:buNone/>
              <a:defRPr sz="1616" b="1"/>
            </a:lvl7pPr>
            <a:lvl8pPr marL="3232724" indent="0">
              <a:buNone/>
              <a:defRPr sz="1616" b="1"/>
            </a:lvl8pPr>
            <a:lvl9pPr marL="3694542" indent="0">
              <a:buNone/>
              <a:defRPr sz="161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1800" y="1660356"/>
            <a:ext cx="4082473" cy="3016516"/>
          </a:xfrm>
        </p:spPr>
        <p:txBody>
          <a:bodyPr/>
          <a:lstStyle>
            <a:lvl1pPr>
              <a:defRPr sz="2424"/>
            </a:lvl1pPr>
            <a:lvl2pPr>
              <a:defRPr sz="2020"/>
            </a:lvl2pPr>
            <a:lvl3pPr>
              <a:defRPr sz="1818"/>
            </a:lvl3pPr>
            <a:lvl4pPr>
              <a:defRPr sz="1616"/>
            </a:lvl4pPr>
            <a:lvl5pPr>
              <a:defRPr sz="1616"/>
            </a:lvl5pPr>
            <a:lvl6pPr>
              <a:defRPr sz="1616"/>
            </a:lvl6pPr>
            <a:lvl7pPr>
              <a:defRPr sz="1616"/>
            </a:lvl7pPr>
            <a:lvl8pPr>
              <a:defRPr sz="1616"/>
            </a:lvl8pPr>
            <a:lvl9pPr>
              <a:defRPr sz="161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3/10/23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0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3/10/23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2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3/10/23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05" y="208453"/>
            <a:ext cx="3038605" cy="887140"/>
          </a:xfrm>
        </p:spPr>
        <p:txBody>
          <a:bodyPr anchor="b"/>
          <a:lstStyle>
            <a:lvl1pPr algn="l">
              <a:defRPr sz="20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049" y="208455"/>
            <a:ext cx="5163222" cy="4468418"/>
          </a:xfrm>
        </p:spPr>
        <p:txBody>
          <a:bodyPr/>
          <a:lstStyle>
            <a:lvl1pPr>
              <a:defRPr sz="3232"/>
            </a:lvl1pPr>
            <a:lvl2pPr>
              <a:defRPr sz="2828"/>
            </a:lvl2pPr>
            <a:lvl3pPr>
              <a:defRPr sz="2424"/>
            </a:lvl3pPr>
            <a:lvl4pPr>
              <a:defRPr sz="2020"/>
            </a:lvl4pPr>
            <a:lvl5pPr>
              <a:defRPr sz="2020"/>
            </a:lvl5pPr>
            <a:lvl6pPr>
              <a:defRPr sz="2020"/>
            </a:lvl6pPr>
            <a:lvl7pPr>
              <a:defRPr sz="2020"/>
            </a:lvl7pPr>
            <a:lvl8pPr>
              <a:defRPr sz="2020"/>
            </a:lvl8pPr>
            <a:lvl9pPr>
              <a:defRPr sz="20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805" y="1095594"/>
            <a:ext cx="3038605" cy="3581279"/>
          </a:xfrm>
        </p:spPr>
        <p:txBody>
          <a:bodyPr/>
          <a:lstStyle>
            <a:lvl1pPr marL="0" indent="0">
              <a:buNone/>
              <a:defRPr sz="1414"/>
            </a:lvl1pPr>
            <a:lvl2pPr marL="461818" indent="0">
              <a:buNone/>
              <a:defRPr sz="1212"/>
            </a:lvl2pPr>
            <a:lvl3pPr marL="923635" indent="0">
              <a:buNone/>
              <a:defRPr sz="1010"/>
            </a:lvl3pPr>
            <a:lvl4pPr marL="1385453" indent="0">
              <a:buNone/>
              <a:defRPr sz="909"/>
            </a:lvl4pPr>
            <a:lvl5pPr marL="1847271" indent="0">
              <a:buNone/>
              <a:defRPr sz="909"/>
            </a:lvl5pPr>
            <a:lvl6pPr marL="2309089" indent="0">
              <a:buNone/>
              <a:defRPr sz="909"/>
            </a:lvl6pPr>
            <a:lvl7pPr marL="2770906" indent="0">
              <a:buNone/>
              <a:defRPr sz="909"/>
            </a:lvl7pPr>
            <a:lvl8pPr marL="3232724" indent="0">
              <a:buNone/>
              <a:defRPr sz="909"/>
            </a:lvl8pPr>
            <a:lvl9pPr marL="3694542" indent="0">
              <a:buNone/>
              <a:defRPr sz="90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335" y="3664902"/>
            <a:ext cx="5541645" cy="432663"/>
          </a:xfrm>
        </p:spPr>
        <p:txBody>
          <a:bodyPr anchor="b"/>
          <a:lstStyle>
            <a:lvl1pPr algn="l">
              <a:defRPr sz="20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0335" y="467808"/>
            <a:ext cx="5541645" cy="3141345"/>
          </a:xfrm>
        </p:spPr>
        <p:txBody>
          <a:bodyPr/>
          <a:lstStyle>
            <a:lvl1pPr marL="0" indent="0">
              <a:buNone/>
              <a:defRPr sz="3232"/>
            </a:lvl1pPr>
            <a:lvl2pPr marL="461818" indent="0">
              <a:buNone/>
              <a:defRPr sz="2828"/>
            </a:lvl2pPr>
            <a:lvl3pPr marL="923635" indent="0">
              <a:buNone/>
              <a:defRPr sz="2424"/>
            </a:lvl3pPr>
            <a:lvl4pPr marL="1385453" indent="0">
              <a:buNone/>
              <a:defRPr sz="2020"/>
            </a:lvl4pPr>
            <a:lvl5pPr marL="1847271" indent="0">
              <a:buNone/>
              <a:defRPr sz="2020"/>
            </a:lvl5pPr>
            <a:lvl6pPr marL="2309089" indent="0">
              <a:buNone/>
              <a:defRPr sz="2020"/>
            </a:lvl6pPr>
            <a:lvl7pPr marL="2770906" indent="0">
              <a:buNone/>
              <a:defRPr sz="2020"/>
            </a:lvl7pPr>
            <a:lvl8pPr marL="3232724" indent="0">
              <a:buNone/>
              <a:defRPr sz="2020"/>
            </a:lvl8pPr>
            <a:lvl9pPr marL="3694542" indent="0">
              <a:buNone/>
              <a:defRPr sz="202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0335" y="4097565"/>
            <a:ext cx="5541645" cy="614453"/>
          </a:xfrm>
        </p:spPr>
        <p:txBody>
          <a:bodyPr/>
          <a:lstStyle>
            <a:lvl1pPr marL="0" indent="0">
              <a:buNone/>
              <a:defRPr sz="1414"/>
            </a:lvl1pPr>
            <a:lvl2pPr marL="461818" indent="0">
              <a:buNone/>
              <a:defRPr sz="1212"/>
            </a:lvl2pPr>
            <a:lvl3pPr marL="923635" indent="0">
              <a:buNone/>
              <a:defRPr sz="1010"/>
            </a:lvl3pPr>
            <a:lvl4pPr marL="1385453" indent="0">
              <a:buNone/>
              <a:defRPr sz="909"/>
            </a:lvl4pPr>
            <a:lvl5pPr marL="1847271" indent="0">
              <a:buNone/>
              <a:defRPr sz="909"/>
            </a:lvl5pPr>
            <a:lvl6pPr marL="2309089" indent="0">
              <a:buNone/>
              <a:defRPr sz="909"/>
            </a:lvl6pPr>
            <a:lvl7pPr marL="2770906" indent="0">
              <a:buNone/>
              <a:defRPr sz="909"/>
            </a:lvl7pPr>
            <a:lvl8pPr marL="3232724" indent="0">
              <a:buNone/>
              <a:defRPr sz="909"/>
            </a:lvl8pPr>
            <a:lvl9pPr marL="3694542" indent="0">
              <a:buNone/>
              <a:defRPr sz="90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C802-808D-BA4A-85EA-2A04E14BDA1E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8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804" y="209666"/>
            <a:ext cx="8312468" cy="872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804" y="1221635"/>
            <a:ext cx="8312468" cy="345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1804" y="4852603"/>
            <a:ext cx="2155084" cy="278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1C802-808D-BA4A-85EA-2A04E14BDA1E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5659" y="4852603"/>
            <a:ext cx="2924757" cy="278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9187" y="4852603"/>
            <a:ext cx="2155084" cy="278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CB556-0FC5-2345-8553-6323D74B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0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1818" rtl="0" eaLnBrk="1" latinLnBrk="0" hangingPunct="1">
        <a:spcBef>
          <a:spcPct val="0"/>
        </a:spcBef>
        <a:buNone/>
        <a:defRPr sz="44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6363" indent="-346363" algn="l" defTabSz="461818" rtl="0" eaLnBrk="1" latinLnBrk="0" hangingPunct="1">
        <a:spcBef>
          <a:spcPct val="20000"/>
        </a:spcBef>
        <a:buFont typeface="Arial"/>
        <a:buChar char="•"/>
        <a:defRPr sz="3232" kern="1200">
          <a:solidFill>
            <a:schemeClr val="tx1"/>
          </a:solidFill>
          <a:latin typeface="+mn-lt"/>
          <a:ea typeface="+mn-ea"/>
          <a:cs typeface="+mn-cs"/>
        </a:defRPr>
      </a:lvl1pPr>
      <a:lvl2pPr marL="750454" indent="-288636" algn="l" defTabSz="461818" rtl="0" eaLnBrk="1" latinLnBrk="0" hangingPunct="1">
        <a:spcBef>
          <a:spcPct val="20000"/>
        </a:spcBef>
        <a:buFont typeface="Arial"/>
        <a:buChar char="–"/>
        <a:defRPr sz="2828" kern="1200">
          <a:solidFill>
            <a:schemeClr val="tx1"/>
          </a:solidFill>
          <a:latin typeface="+mn-lt"/>
          <a:ea typeface="+mn-ea"/>
          <a:cs typeface="+mn-cs"/>
        </a:defRPr>
      </a:lvl2pPr>
      <a:lvl3pPr marL="1154544" indent="-230909" algn="l" defTabSz="461818" rtl="0" eaLnBrk="1" latinLnBrk="0" hangingPunct="1">
        <a:spcBef>
          <a:spcPct val="20000"/>
        </a:spcBef>
        <a:buFont typeface="Arial"/>
        <a:buChar char="•"/>
        <a:defRPr sz="2424" kern="1200">
          <a:solidFill>
            <a:schemeClr val="tx1"/>
          </a:solidFill>
          <a:latin typeface="+mn-lt"/>
          <a:ea typeface="+mn-ea"/>
          <a:cs typeface="+mn-cs"/>
        </a:defRPr>
      </a:lvl3pPr>
      <a:lvl4pPr marL="1616362" indent="-230909" algn="l" defTabSz="461818" rtl="0" eaLnBrk="1" latinLnBrk="0" hangingPunct="1">
        <a:spcBef>
          <a:spcPct val="20000"/>
        </a:spcBef>
        <a:buFont typeface="Arial"/>
        <a:buChar char="–"/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078180" indent="-230909" algn="l" defTabSz="461818" rtl="0" eaLnBrk="1" latinLnBrk="0" hangingPunct="1">
        <a:spcBef>
          <a:spcPct val="20000"/>
        </a:spcBef>
        <a:buFont typeface="Arial"/>
        <a:buChar char="»"/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97" indent="-230909" algn="l" defTabSz="461818" rtl="0" eaLnBrk="1" latinLnBrk="0" hangingPunct="1">
        <a:spcBef>
          <a:spcPct val="20000"/>
        </a:spcBef>
        <a:buFont typeface="Arial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001815" indent="-230909" algn="l" defTabSz="461818" rtl="0" eaLnBrk="1" latinLnBrk="0" hangingPunct="1">
        <a:spcBef>
          <a:spcPct val="20000"/>
        </a:spcBef>
        <a:buFont typeface="Arial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463633" indent="-230909" algn="l" defTabSz="461818" rtl="0" eaLnBrk="1" latinLnBrk="0" hangingPunct="1">
        <a:spcBef>
          <a:spcPct val="20000"/>
        </a:spcBef>
        <a:buFont typeface="Arial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3925451" indent="-230909" algn="l" defTabSz="461818" rtl="0" eaLnBrk="1" latinLnBrk="0" hangingPunct="1">
        <a:spcBef>
          <a:spcPct val="20000"/>
        </a:spcBef>
        <a:buFont typeface="Arial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1818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1818" algn="l" defTabSz="461818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3635" algn="l" defTabSz="461818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5453" algn="l" defTabSz="461818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47271" algn="l" defTabSz="461818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09089" algn="l" defTabSz="461818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0906" algn="l" defTabSz="461818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32724" algn="l" defTabSz="461818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694542" algn="l" defTabSz="461818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E70D-5F35-CD43-BDFF-F0ADE1359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05" y="1266112"/>
            <a:ext cx="7850664" cy="111362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38765-06DB-8C4F-82E8-5F8AFCE4B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05" y="2596203"/>
            <a:ext cx="7157958" cy="132768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60890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A427-DDCA-464E-BBE6-2AE29C6A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B3ED5-D009-8544-A6CD-0623BC24A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01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8AD6B5C-CC09-5E40-88C8-78C0C15DA120}" vid="{BD76FFC9-7D5D-B149-82C3-46FAF0D916D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54456024D60F4FACDC0D86198024EF" ma:contentTypeVersion="14" ma:contentTypeDescription="Create a new document." ma:contentTypeScope="" ma:versionID="5577bcfe35a8376fc57195ad7fe58613">
  <xsd:schema xmlns:xsd="http://www.w3.org/2001/XMLSchema" xmlns:xs="http://www.w3.org/2001/XMLSchema" xmlns:p="http://schemas.microsoft.com/office/2006/metadata/properties" xmlns:ns3="ce4c112d-201a-4811-bb95-f0e74e3e978e" xmlns:ns4="ada46b1b-93ae-4202-8128-73b188f871d5" targetNamespace="http://schemas.microsoft.com/office/2006/metadata/properties" ma:root="true" ma:fieldsID="0446edb863b399f8b2d0539ed9c6e5e9" ns3:_="" ns4:_="">
    <xsd:import namespace="ce4c112d-201a-4811-bb95-f0e74e3e978e"/>
    <xsd:import namespace="ada46b1b-93ae-4202-8128-73b188f871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c112d-201a-4811-bb95-f0e74e3e97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46b1b-93ae-4202-8128-73b188f871d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785F84-A885-423A-B6AA-4DDD2AAC6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c112d-201a-4811-bb95-f0e74e3e978e"/>
    <ds:schemaRef ds:uri="ada46b1b-93ae-4202-8128-73b188f871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3B78DE-4AE7-45D3-A263-8384611D675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ce4c112d-201a-4811-bb95-f0e74e3e978e"/>
    <ds:schemaRef ds:uri="http://schemas.microsoft.com/office/infopath/2007/PartnerControls"/>
    <ds:schemaRef ds:uri="ada46b1b-93ae-4202-8128-73b188f871d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911C5D-5F6F-4EBC-8577-4F1381059A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sac_pptemplate_2021 (1)</Template>
  <TotalTime>6</TotalTime>
  <Words>2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Default Theme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Rickman, Jason L</dc:creator>
  <cp:lastModifiedBy>Rickman, Jason L</cp:lastModifiedBy>
  <cp:revision>5</cp:revision>
  <dcterms:created xsi:type="dcterms:W3CDTF">2022-11-14T16:52:40Z</dcterms:created>
  <dcterms:modified xsi:type="dcterms:W3CDTF">2023-03-10T16:45:42Z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0x0101006A54456024D60F4FACDC0D86198024EF</vt:lpwstr>
  </property>
</Properties>
</file>